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2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5290506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 ночью 2-7, днем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4-6,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7-12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0373" y="341429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8848194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61164147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54057" y="2117904"/>
            <a:ext cx="4706548" cy="120032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апреля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днем 26, ночью 27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метеорологические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21484</TotalTime>
  <Words>616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4254</cp:revision>
  <cp:lastPrinted>2021-10-14T11:15:53Z</cp:lastPrinted>
  <dcterms:created xsi:type="dcterms:W3CDTF">2018-03-27T06:03:00Z</dcterms:created>
  <dcterms:modified xsi:type="dcterms:W3CDTF">2026-04-25T07:30:58Z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